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67" r:id="rId3"/>
    <p:sldId id="266" r:id="rId4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56" d="100"/>
          <a:sy n="56" d="100"/>
        </p:scale>
        <p:origin x="2626" y="197"/>
      </p:cViewPr>
      <p:guideLst>
        <p:guide orient="horz" pos="3288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r">
              <a:defRPr sz="1200"/>
            </a:lvl1pPr>
          </a:lstStyle>
          <a:p>
            <a:pPr lvl="0">
              <a:defRPr/>
            </a:pPr>
            <a:fld id="{73BFA215-CAE0-4A81-A9F9-16D2FB8F5BD0}" type="datetime1">
              <a:rPr lang="ko-KR" altLang="en-US"/>
              <a:pPr lvl="0">
                <a:defRPr/>
              </a:pPr>
              <a:t>2024-07-28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r">
              <a:defRPr sz="1200"/>
            </a:lvl1pPr>
          </a:lstStyle>
          <a:p>
            <a:pPr lvl="0">
              <a:defRPr/>
            </a:pPr>
            <a:fld id="{BD632D82-1CBA-4407-8EB8-31EC3B9FBB8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2024-07-28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8711" y="889533"/>
            <a:ext cx="4877293" cy="1296308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2024’</a:t>
            </a:r>
            <a:r>
              <a:rPr lang="ko-KR" altLang="en-US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</a:t>
            </a:r>
          </a:p>
          <a:p>
            <a:pPr lvl="0">
              <a:defRPr/>
            </a:pPr>
            <a:r>
              <a:rPr lang="ko-KR" altLang="en-US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미술작품 국제교류 기획전</a:t>
            </a:r>
          </a:p>
          <a:p>
            <a:pPr lvl="0">
              <a:defRPr/>
            </a:pPr>
            <a:r>
              <a:rPr lang="en-US" altLang="ko-KR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        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709250" y="7898607"/>
            <a:ext cx="4036754" cy="733338"/>
            <a:chOff x="1176789" y="8179509"/>
            <a:chExt cx="3894499" cy="569573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4"/>
              <a:ext cx="1082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b="1" dirty="0">
                  <a:solidFill>
                    <a:srgbClr val="0070C0"/>
                  </a:solidFill>
                </a:rPr>
                <a:t>사단법인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93301" y="8179509"/>
              <a:ext cx="2977987" cy="5695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3200" b="1" dirty="0">
                  <a:solidFill>
                    <a:srgbClr val="0070C0"/>
                  </a:solidFill>
                </a:rPr>
                <a:t>한국교육문화원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690583" y="8414578"/>
            <a:ext cx="3881324" cy="214314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b="1" dirty="0">
                <a:solidFill>
                  <a:srgbClr val="0070C0"/>
                </a:solidFill>
              </a:rPr>
              <a:t>KOREA  EDUCATION CULTURE CENTER, INC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566EC45-A577-42AB-AA0B-09DA5A572815}"/>
              </a:ext>
            </a:extLst>
          </p:cNvPr>
          <p:cNvSpPr/>
          <p:nvPr/>
        </p:nvSpPr>
        <p:spPr>
          <a:xfrm>
            <a:off x="1224724" y="1801523"/>
            <a:ext cx="4150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『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한국의 미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)』- 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서울의 미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b="1" dirty="0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b="1" dirty="0">
                <a:solidFill>
                  <a:srgbClr val="9933FF"/>
                </a:solidFill>
                <a:latin typeface="궁서체"/>
                <a:ea typeface="궁서체"/>
              </a:rPr>
              <a:t>)</a:t>
            </a:r>
            <a:r>
              <a:rPr lang="en-US" altLang="ko-KR" sz="2400" b="1" dirty="0">
                <a:solidFill>
                  <a:srgbClr val="9933FF"/>
                </a:solidFill>
                <a:latin typeface="궁서체"/>
                <a:ea typeface="궁서체"/>
              </a:rPr>
              <a:t> -</a:t>
            </a:r>
            <a:endParaRPr lang="ko-KR" altLang="en-US" sz="2400" dirty="0">
              <a:solidFill>
                <a:srgbClr val="9933FF"/>
              </a:solidFill>
              <a:latin typeface="궁서체"/>
              <a:ea typeface="궁서체"/>
            </a:endParaRPr>
          </a:p>
        </p:txBody>
      </p:sp>
      <p:sp>
        <p:nvSpPr>
          <p:cNvPr id="45" name="Rectangle 71">
            <a:extLst>
              <a:ext uri="{FF2B5EF4-FFF2-40B4-BE49-F238E27FC236}">
                <a16:creationId xmlns:a16="http://schemas.microsoft.com/office/drawing/2014/main" id="{51FC3334-D336-8A38-923C-7BE3C0DA1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6" name="Rectangle 75">
            <a:extLst>
              <a:ext uri="{FF2B5EF4-FFF2-40B4-BE49-F238E27FC236}">
                <a16:creationId xmlns:a16="http://schemas.microsoft.com/office/drawing/2014/main" id="{86B43131-9735-EF71-89AB-16F1D896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BD1C0567-50CA-DAA6-1ECD-D43D3C8BB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2851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9" name="Rectangle 97">
            <a:extLst>
              <a:ext uri="{FF2B5EF4-FFF2-40B4-BE49-F238E27FC236}">
                <a16:creationId xmlns:a16="http://schemas.microsoft.com/office/drawing/2014/main" id="{30516495-4727-3A10-DB60-283B6FFAB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37" y="-457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" name="Rectangle 109">
            <a:extLst>
              <a:ext uri="{FF2B5EF4-FFF2-40B4-BE49-F238E27FC236}">
                <a16:creationId xmlns:a16="http://schemas.microsoft.com/office/drawing/2014/main" id="{75B4EE71-3CE3-B3A2-1445-55304538A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37" y="-457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2" name="Rectangle 116">
            <a:extLst>
              <a:ext uri="{FF2B5EF4-FFF2-40B4-BE49-F238E27FC236}">
                <a16:creationId xmlns:a16="http://schemas.microsoft.com/office/drawing/2014/main" id="{A14F58CB-C7B3-51DB-02E5-E24C4AD8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26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318410952">
            <a:extLst>
              <a:ext uri="{FF2B5EF4-FFF2-40B4-BE49-F238E27FC236}">
                <a16:creationId xmlns:a16="http://schemas.microsoft.com/office/drawing/2014/main" id="{406B248D-8CF1-1EF8-6B45-F7BE881B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21" y="7989854"/>
            <a:ext cx="725198" cy="6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F72E58A-33F2-6BFB-D107-B8652034585A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B8AC883-093A-8ABB-F135-7BF1D1F2037F}"/>
              </a:ext>
            </a:extLst>
          </p:cNvPr>
          <p:cNvSpPr/>
          <p:nvPr/>
        </p:nvSpPr>
        <p:spPr>
          <a:xfrm>
            <a:off x="1162608" y="2489729"/>
            <a:ext cx="4407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9933FF"/>
                </a:solidFill>
                <a:latin typeface="궁서체"/>
                <a:ea typeface="궁서체"/>
              </a:rPr>
              <a:t> - </a:t>
            </a:r>
            <a:r>
              <a:rPr lang="ko-KR" altLang="en-US" sz="3600" dirty="0">
                <a:latin typeface="굴림" panose="020B0600000101010101" pitchFamily="50" charset="-127"/>
                <a:ea typeface="굴림" panose="020B0600000101010101" pitchFamily="50" charset="-127"/>
              </a:rPr>
              <a:t>참 가 신 청 서 </a:t>
            </a:r>
            <a:r>
              <a:rPr lang="en-US" altLang="ko-KR" sz="3600" dirty="0">
                <a:latin typeface="굴림" panose="020B0600000101010101" pitchFamily="50" charset="-127"/>
                <a:ea typeface="굴림" panose="020B0600000101010101" pitchFamily="50" charset="-127"/>
              </a:rPr>
              <a:t>-</a:t>
            </a:r>
            <a:endParaRPr lang="ko-KR" altLang="en-US" sz="3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2F0FCD9-3A07-1E14-BAB6-03F5C100C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616" y="3692756"/>
            <a:ext cx="2838471" cy="392857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4C7C882-1202-ED2D-1949-A4F5A79A9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930" y="3652031"/>
            <a:ext cx="3004070" cy="39285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  <a:latin typeface="굴림"/>
              <a:ea typeface="굴림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435433"/>
              </p:ext>
            </p:extLst>
          </p:nvPr>
        </p:nvGraphicFramePr>
        <p:xfrm>
          <a:off x="285728" y="1571604"/>
          <a:ext cx="628654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45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28694">
                <a:tc grid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b="1" dirty="0">
                          <a:latin typeface="굴림"/>
                          <a:ea typeface="굴림"/>
                        </a:rPr>
                        <a:t>2024</a:t>
                      </a:r>
                      <a:r>
                        <a:rPr lang="ko-KR" altLang="en-US" sz="1800" b="1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b="1" dirty="0">
                          <a:latin typeface="굴림"/>
                          <a:ea typeface="굴림"/>
                        </a:rPr>
                        <a:t>미술작품 국제교류 기획전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 row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2000" b="1" dirty="0">
                          <a:latin typeface="굴림"/>
                          <a:ea typeface="굴림"/>
                        </a:rPr>
                        <a:t>출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 b="1" dirty="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 b="1" dirty="0">
                          <a:latin typeface="굴림"/>
                          <a:ea typeface="굴림"/>
                        </a:rPr>
                        <a:t>품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 b="1" dirty="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 b="1" dirty="0">
                          <a:latin typeface="굴림"/>
                          <a:ea typeface="굴림"/>
                        </a:rPr>
                        <a:t>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성     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한글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 b="1" dirty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영문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 b="1" dirty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한자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800" b="1">
                          <a:latin typeface="굴림"/>
                          <a:ea typeface="굴림"/>
                        </a:rPr>
                        <a:t>사        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19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생년월일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성 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272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소     속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94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연 락 처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TEL. (      )         -</a:t>
                      </a: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H.P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. (      )         -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86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주     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 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      -      )</a:t>
                      </a:r>
                    </a:p>
                    <a:p>
                      <a:pPr algn="l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06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1">
                          <a:latin typeface="굴림"/>
                          <a:ea typeface="굴림"/>
                        </a:rPr>
                        <a:t>E-mail</a:t>
                      </a: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                    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      @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5142" y="6429600"/>
            <a:ext cx="5472973" cy="688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400" dirty="0">
                <a:latin typeface="굴림"/>
                <a:ea typeface="굴림"/>
              </a:rPr>
              <a:t>    </a:t>
            </a:r>
            <a:r>
              <a:rPr lang="ko-KR" altLang="en-US" sz="1400" b="1" dirty="0">
                <a:latin typeface="굴림"/>
                <a:ea typeface="굴림"/>
              </a:rPr>
              <a:t>본인은 </a:t>
            </a:r>
            <a:r>
              <a:rPr lang="en-US" altLang="ko-KR" sz="1400" b="1" dirty="0">
                <a:latin typeface="굴림"/>
                <a:ea typeface="굴림"/>
              </a:rPr>
              <a:t>2024 </a:t>
            </a:r>
            <a:r>
              <a:rPr lang="ko-KR" altLang="en-US" sz="1400" b="1" dirty="0">
                <a:latin typeface="굴림"/>
                <a:ea typeface="굴림"/>
              </a:rPr>
              <a:t>미술작품 국제교류 기획전의 개최요강을 준수하여 </a:t>
            </a:r>
            <a:endParaRPr lang="en-US" altLang="ko-KR" sz="14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400" b="1" dirty="0">
                <a:latin typeface="굴림"/>
                <a:ea typeface="굴림"/>
              </a:rPr>
              <a:t>  위와 같은 내용으로 출품 하고자 합니다</a:t>
            </a:r>
            <a:r>
              <a:rPr lang="en-US" altLang="ko-KR" sz="1400" b="1" dirty="0">
                <a:latin typeface="굴림"/>
                <a:ea typeface="굴림"/>
              </a:rPr>
              <a:t>.</a:t>
            </a:r>
            <a:endParaRPr lang="ko-KR" altLang="en-US" sz="1400" b="1" dirty="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0285" y="7452320"/>
            <a:ext cx="23641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dirty="0">
                <a:latin typeface="굴림"/>
                <a:ea typeface="굴림"/>
              </a:rPr>
              <a:t>  </a:t>
            </a:r>
            <a:r>
              <a:rPr lang="en-US" altLang="ko-KR" sz="1400" b="1" dirty="0">
                <a:latin typeface="굴림"/>
                <a:ea typeface="굴림"/>
              </a:rPr>
              <a:t>2024</a:t>
            </a:r>
            <a:r>
              <a:rPr lang="ko-KR" altLang="en-US" sz="1400" b="1" dirty="0">
                <a:latin typeface="굴림"/>
                <a:ea typeface="굴림"/>
              </a:rPr>
              <a:t>년         월          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57" y="8806938"/>
            <a:ext cx="25955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6710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600" b="1" dirty="0">
                <a:latin typeface="굴림"/>
                <a:ea typeface="굴림"/>
              </a:rPr>
              <a:t>출 품 자 </a:t>
            </a:r>
            <a:r>
              <a:rPr lang="en-US" altLang="ko-KR" sz="1600" b="1" dirty="0">
                <a:latin typeface="굴림"/>
                <a:ea typeface="굴림"/>
              </a:rPr>
              <a:t>:                        (</a:t>
            </a:r>
            <a:r>
              <a:rPr lang="ko-KR" altLang="en-US" sz="1600" b="1" dirty="0">
                <a:latin typeface="굴림"/>
                <a:ea typeface="굴림"/>
              </a:rPr>
              <a:t>서명</a:t>
            </a:r>
            <a:r>
              <a:rPr lang="en-US" altLang="ko-KR" sz="1600" b="1" dirty="0">
                <a:latin typeface="굴림"/>
                <a:ea typeface="굴림"/>
              </a:rPr>
              <a:t>)</a:t>
            </a:r>
            <a:endParaRPr lang="ko-KR" altLang="en-US" sz="1600" b="1" dirty="0">
              <a:latin typeface="굴림"/>
              <a:ea typeface="굴림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dirty="0">
                <a:latin typeface="굴림"/>
                <a:ea typeface="굴림"/>
              </a:rPr>
              <a:t>(</a:t>
            </a:r>
            <a:r>
              <a:rPr lang="ko-KR" altLang="en-US" dirty="0">
                <a:latin typeface="굴림"/>
                <a:ea typeface="굴림"/>
              </a:rPr>
              <a:t>앞면</a:t>
            </a:r>
            <a:r>
              <a:rPr lang="en-US" altLang="ko-KR" dirty="0">
                <a:latin typeface="굴림"/>
                <a:ea typeface="굴림"/>
              </a:rPr>
              <a:t>)</a:t>
            </a:r>
            <a:endParaRPr lang="ko-KR" altLang="en-US" dirty="0">
              <a:latin typeface="굴림"/>
              <a:ea typeface="굴림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E7471A0-4D1E-8CB8-F78E-A48D5B2B0CA8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64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582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굴림"/>
                <a:ea typeface="굴림"/>
              </a:rPr>
              <a:t>제출서류서식</a:t>
            </a:r>
            <a:endParaRPr lang="en-US" altLang="ko-KR" dirty="0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778738"/>
              </p:ext>
            </p:extLst>
          </p:nvPr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3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694">
                <a:tc gridSpan="2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b="1" dirty="0">
                          <a:latin typeface="굴림"/>
                          <a:ea typeface="굴림"/>
                        </a:rPr>
                        <a:t>2024</a:t>
                      </a:r>
                      <a:r>
                        <a:rPr lang="ko-KR" altLang="en-US" sz="1800" b="1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b="1" dirty="0">
                          <a:latin typeface="굴림"/>
                          <a:ea typeface="굴림"/>
                        </a:rPr>
                        <a:t>미술작품 국제교류 기획전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출품분야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작 품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규     격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1636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작품소개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95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작가프로필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0132">
                <a:tc gridSpan="2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      기타사항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4644" y="8845896"/>
            <a:ext cx="25955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뒷면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8B07CB4-01F1-7704-9D5D-73DC838049BC}"/>
              </a:ext>
            </a:extLst>
          </p:cNvPr>
          <p:cNvSpPr/>
          <p:nvPr/>
        </p:nvSpPr>
        <p:spPr>
          <a:xfrm>
            <a:off x="4962" y="-13406"/>
            <a:ext cx="6853037" cy="91574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0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MS PGothic"/>
        <a:font script="Hang" typeface="HY중고딕"/>
        <a:font script="Hans" typeface="隶书"/>
        <a:font script="Hant" typeface="Microsoft JhengHei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160</Words>
  <Application>Microsoft Office PowerPoint</Application>
  <PresentationFormat>화면 슬라이드 쇼(4:3)</PresentationFormat>
  <Paragraphs>54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2" baseType="lpstr">
      <vt:lpstr>굴림</vt:lpstr>
      <vt:lpstr>궁서체</vt:lpstr>
      <vt:lpstr>맑은 고딕</vt:lpstr>
      <vt:lpstr>바탕</vt:lpstr>
      <vt:lpstr>Berlin Sans FB Demi</vt:lpstr>
      <vt:lpstr>Calibri</vt:lpstr>
      <vt:lpstr>Constantia</vt:lpstr>
      <vt:lpstr>Wingdings 2</vt:lpstr>
      <vt:lpstr>흐름</vt:lpstr>
      <vt:lpstr>PowerPoint 프레젠테이션</vt:lpstr>
      <vt:lpstr>PowerPoint 프레젠테이션</vt:lpstr>
      <vt:lpstr>PowerPoint 프레젠테이션</vt:lpstr>
    </vt:vector>
  </TitlesOfParts>
  <Manager/>
  <Company>Samsung Electronics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은혜 조</cp:lastModifiedBy>
  <cp:revision>251</cp:revision>
  <dcterms:created xsi:type="dcterms:W3CDTF">2010-03-26T02:19:40Z</dcterms:created>
  <dcterms:modified xsi:type="dcterms:W3CDTF">2024-07-28T14:36:05Z</dcterms:modified>
  <cp:version>1000.0000.01</cp:version>
</cp:coreProperties>
</file>