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90" r:id="rId2"/>
    <p:sldId id="289" r:id="rId3"/>
  </p:sldIdLst>
  <p:sldSz cx="6858000" cy="9144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933FF"/>
    <a:srgbClr val="FFFF66"/>
    <a:srgbClr val="008000"/>
    <a:srgbClr val="FFFF99"/>
    <a:srgbClr val="CC3300"/>
    <a:srgbClr val="66FF33"/>
    <a:srgbClr val="00642D"/>
    <a:srgbClr val="33CC33"/>
    <a:srgbClr val="00CCFF"/>
    <a:srgbClr val="00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>
        <p:scale>
          <a:sx n="100" d="100"/>
          <a:sy n="100" d="100"/>
        </p:scale>
        <p:origin x="-1236" y="-72"/>
      </p:cViewPr>
      <p:guideLst>
        <p:guide orient="horz" pos="328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3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73BFA215-CAE0-4A81-A9F9-16D2FB8F5BD0}" type="datetimeFigureOut">
              <a:rPr lang="ko-KR" altLang="en-US" smtClean="0"/>
              <a:pPr/>
              <a:t>2015-07-31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312" tIns="45656" rIns="91312" bIns="45656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28587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BD632D82-1CBA-4407-8EB8-31EC3B9FBB8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254805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2015-07-31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2015-07-31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2015-07-31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2015-07-31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2015-07-31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2015-07-31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한쪽 모서리는 잘리고 다른 쪽 모서리는 둥근 사각형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각 삼각형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2015-07-31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자유형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자유형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21F755-8A6C-466B-BE0C-C6810ADA4BC3}" type="datetimeFigureOut">
              <a:rPr lang="ko-KR" altLang="en-US" smtClean="0"/>
              <a:pPr/>
              <a:t>2015-07-31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자유형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15491" y="1084911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제출서류서식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015463" y="1071537"/>
            <a:ext cx="1556809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tx1"/>
                </a:solidFill>
              </a:ln>
              <a:latin typeface="굴림" pitchFamily="50" charset="-127"/>
              <a:ea typeface="굴림" pitchFamily="50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77396751"/>
              </p:ext>
            </p:extLst>
          </p:nvPr>
        </p:nvGraphicFramePr>
        <p:xfrm>
          <a:off x="285728" y="1571604"/>
          <a:ext cx="6286546" cy="49890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942"/>
                <a:gridCol w="1000132"/>
                <a:gridCol w="1464479"/>
                <a:gridCol w="732240"/>
                <a:gridCol w="732240"/>
                <a:gridCol w="1714513"/>
              </a:tblGrid>
              <a:tr h="928694">
                <a:tc gridSpan="6"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>
                          <a:latin typeface="굴림" pitchFamily="50" charset="-127"/>
                          <a:ea typeface="굴림" pitchFamily="50" charset="-127"/>
                        </a:rPr>
                        <a:t>2015</a:t>
                      </a:r>
                      <a:r>
                        <a:rPr lang="ko-KR" altLang="en-US" sz="1800" baseline="0" dirty="0" smtClean="0"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lang="ko-KR" altLang="en-US" sz="1800" dirty="0" smtClean="0">
                          <a:latin typeface="굴림" pitchFamily="50" charset="-127"/>
                          <a:ea typeface="굴림" pitchFamily="50" charset="-127"/>
                        </a:rPr>
                        <a:t>미술작품국제교류기획전</a:t>
                      </a:r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800" b="1" dirty="0" smtClean="0">
                          <a:latin typeface="굴림" pitchFamily="50" charset="-127"/>
                          <a:ea typeface="굴림" pitchFamily="50" charset="-127"/>
                        </a:rPr>
                        <a:t>출 품 신 청 서</a:t>
                      </a:r>
                      <a:endParaRPr lang="ko-KR" altLang="en-US" sz="2800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00066">
                <a:tc rowSpan="8"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>
                          <a:latin typeface="굴림" pitchFamily="50" charset="-127"/>
                          <a:ea typeface="굴림" pitchFamily="50" charset="-127"/>
                        </a:rPr>
                        <a:t>출</a:t>
                      </a:r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000" dirty="0" smtClean="0">
                          <a:latin typeface="굴림" pitchFamily="50" charset="-127"/>
                          <a:ea typeface="굴림" pitchFamily="50" charset="-127"/>
                        </a:rPr>
                        <a:t>품</a:t>
                      </a:r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000" dirty="0" smtClean="0">
                          <a:latin typeface="굴림" pitchFamily="50" charset="-127"/>
                          <a:ea typeface="굴림" pitchFamily="50" charset="-127"/>
                        </a:rPr>
                        <a:t>자</a:t>
                      </a:r>
                      <a:endParaRPr lang="ko-KR" altLang="en-US" sz="20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성      명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 smtClean="0">
                          <a:latin typeface="굴림" pitchFamily="50" charset="-127"/>
                          <a:ea typeface="굴림" pitchFamily="50" charset="-127"/>
                        </a:rPr>
                        <a:t>사        진</a:t>
                      </a:r>
                      <a:endParaRPr lang="ko-KR" altLang="en-US" sz="18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198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한자성명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44330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영문성명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850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생년월일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성별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13498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연 </a:t>
                      </a:r>
                      <a:r>
                        <a:rPr lang="ko-KR" altLang="en-US" sz="1400" dirty="0" err="1" smtClean="0">
                          <a:latin typeface="굴림" pitchFamily="50" charset="-127"/>
                          <a:ea typeface="굴림" pitchFamily="50" charset="-127"/>
                        </a:rPr>
                        <a:t>락</a:t>
                      </a:r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 처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4">
                  <a:txBody>
                    <a:bodyPr/>
                    <a:lstStyle/>
                    <a:p>
                      <a:pPr algn="l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      </a:t>
                      </a:r>
                      <a:endParaRPr lang="en-US" altLang="ko-KR" sz="1400" baseline="0" dirty="0" smtClean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49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aseline="0" dirty="0" smtClean="0">
                          <a:latin typeface="굴림" pitchFamily="50" charset="-127"/>
                          <a:ea typeface="굴림" pitchFamily="50" charset="-127"/>
                        </a:rPr>
                        <a:t>긴급</a:t>
                      </a:r>
                      <a:endParaRPr lang="en-US" altLang="ko-KR" sz="1400" baseline="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1400" baseline="0" dirty="0" smtClean="0">
                          <a:latin typeface="굴림" pitchFamily="50" charset="-127"/>
                          <a:ea typeface="굴림" pitchFamily="50" charset="-127"/>
                        </a:rPr>
                        <a:t>연락처 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4">
                  <a:txBody>
                    <a:bodyPr/>
                    <a:lstStyle/>
                    <a:p>
                      <a:pPr algn="l" latinLnBrk="1"/>
                      <a:endParaRPr lang="en-US" altLang="ko-KR" sz="1400" baseline="0" dirty="0" smtClean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826997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주     소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4">
                  <a:txBody>
                    <a:bodyPr/>
                    <a:lstStyle/>
                    <a:p>
                      <a:pPr algn="l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0006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E-mail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18249" y="6833732"/>
            <a:ext cx="585609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  본인은 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2015 “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맑고 매력 있는 세계도시 서울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” 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미술작품교류기획전의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개최요강을 준수하여 위와 같은 내용으로 출품 하고자 합니다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.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01053" y="7768363"/>
            <a:ext cx="1845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  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2015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년     월  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  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 일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8" y="8643966"/>
            <a:ext cx="2637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사단법인 한국교육문화원 귀중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45024" y="8265894"/>
            <a:ext cx="9380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err="1" smtClean="0">
                <a:latin typeface="굴림" pitchFamily="50" charset="-127"/>
                <a:ea typeface="굴림" pitchFamily="50" charset="-127"/>
              </a:rPr>
              <a:t>출품자</a:t>
            </a:r>
            <a:r>
              <a:rPr lang="ko-KR" altLang="en-US" sz="1600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1600" dirty="0" smtClean="0">
                <a:latin typeface="굴림" pitchFamily="50" charset="-127"/>
                <a:ea typeface="굴림" pitchFamily="50" charset="-127"/>
              </a:rPr>
              <a:t>:</a:t>
            </a:r>
            <a:endParaRPr lang="ko-KR" altLang="en-US" sz="16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00768" y="71406"/>
            <a:ext cx="81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앞면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)</a:t>
            </a:r>
            <a:endParaRPr lang="ko-KR" altLang="en-US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285728" y="214282"/>
            <a:ext cx="2928957" cy="857256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SEOUL</a:t>
            </a:r>
          </a:p>
          <a:p>
            <a:pPr algn="ctr"/>
            <a:r>
              <a:rPr lang="en-US" altLang="ko-KR" sz="2000" dirty="0" smtClean="0">
                <a:solidFill>
                  <a:srgbClr val="9933FF"/>
                </a:solidFill>
                <a:latin typeface="Berlin Sans FB Demi" pitchFamily="34" charset="0"/>
              </a:rPr>
              <a:t>City of Culture and Art</a:t>
            </a:r>
            <a:endParaRPr lang="ko-KR" altLang="en-US" sz="2000" dirty="0">
              <a:solidFill>
                <a:srgbClr val="9933FF"/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00636" y="100010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제출서류서식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000636" y="1000100"/>
            <a:ext cx="1556809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92689872"/>
              </p:ext>
            </p:extLst>
          </p:nvPr>
        </p:nvGraphicFramePr>
        <p:xfrm>
          <a:off x="260648" y="1428216"/>
          <a:ext cx="6286545" cy="75362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3074"/>
                <a:gridCol w="4643471"/>
              </a:tblGrid>
              <a:tr h="847347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>
                          <a:latin typeface="굴림" pitchFamily="50" charset="-127"/>
                          <a:ea typeface="굴림" pitchFamily="50" charset="-127"/>
                        </a:rPr>
                        <a:t>2015</a:t>
                      </a:r>
                      <a:r>
                        <a:rPr lang="en-US" altLang="ko-KR" sz="1800" baseline="0" dirty="0" smtClean="0"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lang="ko-KR" altLang="en-US" sz="1800" dirty="0" smtClean="0">
                          <a:latin typeface="굴림" pitchFamily="50" charset="-127"/>
                          <a:ea typeface="굴림" pitchFamily="50" charset="-127"/>
                        </a:rPr>
                        <a:t>미술작품국제교류기획전</a:t>
                      </a:r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800" b="1" dirty="0" smtClean="0">
                          <a:latin typeface="굴림" pitchFamily="50" charset="-127"/>
                          <a:ea typeface="굴림" pitchFamily="50" charset="-127"/>
                        </a:rPr>
                        <a:t>출 품 신 청 서</a:t>
                      </a:r>
                      <a:endParaRPr lang="ko-KR" altLang="en-US" sz="2800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52144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출품분야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2144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작 품 명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2144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 smtClean="0">
                          <a:latin typeface="굴림" pitchFamily="50" charset="-127"/>
                          <a:ea typeface="굴림" pitchFamily="50" charset="-127"/>
                        </a:rPr>
                        <a:t>규</a:t>
                      </a:r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     격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4339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작품소개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3616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작가프로필 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400" dirty="0">
                        <a:solidFill>
                          <a:srgbClr val="FF0000"/>
                        </a:solidFill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54452">
                <a:tc gridSpan="2">
                  <a:txBody>
                    <a:bodyPr/>
                    <a:lstStyle/>
                    <a:p>
                      <a:pPr algn="l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5728" y="8643966"/>
            <a:ext cx="2637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t"/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사단법인 한국교육문화원 귀중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00768" y="71406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mtClean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뒷면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)</a:t>
            </a:r>
            <a:endParaRPr lang="ko-KR" altLang="en-US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285728" y="214282"/>
            <a:ext cx="2928957" cy="857256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SEOUL</a:t>
            </a:r>
          </a:p>
          <a:p>
            <a:pPr algn="ctr"/>
            <a:r>
              <a:rPr lang="en-US" altLang="ko-KR" sz="2000" dirty="0" smtClean="0">
                <a:solidFill>
                  <a:srgbClr val="9933FF"/>
                </a:solidFill>
                <a:latin typeface="Berlin Sans FB Demi" pitchFamily="34" charset="0"/>
              </a:rPr>
              <a:t>City of Culture and Art</a:t>
            </a:r>
            <a:endParaRPr lang="ko-KR" altLang="en-US" sz="2000" dirty="0">
              <a:solidFill>
                <a:srgbClr val="9933FF"/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흐름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흐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2061</TotalTime>
  <Words>95</Words>
  <Application>Microsoft Office PowerPoint</Application>
  <PresentationFormat>화면 슬라이드 쇼(4:3)</PresentationFormat>
  <Paragraphs>40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흐름</vt:lpstr>
      <vt:lpstr>슬라이드 1</vt:lpstr>
      <vt:lpstr>슬라이드 2</vt:lpstr>
    </vt:vector>
  </TitlesOfParts>
  <Company>Samsung Electronics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SEC</dc:creator>
  <cp:lastModifiedBy>Home</cp:lastModifiedBy>
  <cp:revision>220</cp:revision>
  <dcterms:created xsi:type="dcterms:W3CDTF">2010-03-26T02:19:40Z</dcterms:created>
  <dcterms:modified xsi:type="dcterms:W3CDTF">2015-07-31T08:24:42Z</dcterms:modified>
</cp:coreProperties>
</file>