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0" r:id="rId2"/>
    <p:sldId id="289" r:id="rId3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FF66"/>
    <a:srgbClr val="008000"/>
    <a:srgbClr val="FFFF99"/>
    <a:srgbClr val="CC3300"/>
    <a:srgbClr val="66FF33"/>
    <a:srgbClr val="00642D"/>
    <a:srgbClr val="33CC33"/>
    <a:srgbClr val="00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53" d="100"/>
          <a:sy n="53" d="100"/>
        </p:scale>
        <p:origin x="1998" y="90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3BFA215-CAE0-4A81-A9F9-16D2FB8F5BD0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D632D82-1CBA-4407-8EB8-31EC3B9FBB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80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845728"/>
              </p:ext>
            </p:extLst>
          </p:nvPr>
        </p:nvGraphicFramePr>
        <p:xfrm>
          <a:off x="285728" y="1571604"/>
          <a:ext cx="6286546" cy="4989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464479"/>
                <a:gridCol w="732240"/>
                <a:gridCol w="732240"/>
                <a:gridCol w="1714513"/>
              </a:tblGrid>
              <a:tr h="928694"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2015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rowSpan="8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출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품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자</a:t>
                      </a:r>
                      <a:endParaRPr lang="ko-KR" altLang="en-US" sz="20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    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사        진</a:t>
                      </a:r>
                      <a:endParaRPr lang="ko-KR" altLang="en-US" sz="18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한자성명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4330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영문성명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850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생년월일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34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연 </a:t>
                      </a:r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락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처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 </a:t>
                      </a:r>
                      <a:endParaRPr lang="en-US" altLang="ko-KR" sz="14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349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긴급</a:t>
                      </a:r>
                      <a:endParaRPr lang="en-US" altLang="ko-KR" sz="14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연락처 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en-US" altLang="ko-KR" sz="1400" baseline="0" dirty="0" smtClean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826997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소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E-mail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8249" y="6833732"/>
            <a:ext cx="58560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본인은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2015 “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”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미술작품교류기획전의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개최요강을 준수하여 위와 같은 내용으로 출품 하고자 합니다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01053" y="7768363"/>
            <a:ext cx="1845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2015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년     월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일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5024" y="8265894"/>
            <a:ext cx="938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err="1" smtClean="0">
                <a:latin typeface="굴림" pitchFamily="50" charset="-127"/>
                <a:ea typeface="굴림" pitchFamily="50" charset="-127"/>
              </a:rPr>
              <a:t>출품자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:</a:t>
            </a:r>
            <a:endParaRPr lang="ko-KR" altLang="en-US" sz="16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앞면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914566"/>
              </p:ext>
            </p:extLst>
          </p:nvPr>
        </p:nvGraphicFramePr>
        <p:xfrm>
          <a:off x="260648" y="1428216"/>
          <a:ext cx="6286545" cy="75362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847347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2015</a:t>
                      </a:r>
                      <a:r>
                        <a:rPr lang="en-US" altLang="ko-KR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smtClean="0">
                          <a:latin typeface="굴림" pitchFamily="50" charset="-127"/>
                          <a:ea typeface="굴림" pitchFamily="50" charset="-127"/>
                        </a:rPr>
                        <a:t>미술작품국제교류공모전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214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출품분야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214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 품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214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규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격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4339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작품소개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361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작가프로필 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solidFill>
                          <a:srgbClr val="FF0000"/>
                        </a:solidFill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54452"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t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뒷면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2062</TotalTime>
  <Words>95</Words>
  <Application>Microsoft Office PowerPoint</Application>
  <PresentationFormat>화면 슬라이드 쇼(4:3)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2" baseType="lpstr">
      <vt:lpstr>HY신명조</vt:lpstr>
      <vt:lpstr>HY중고딕</vt:lpstr>
      <vt:lpstr>굴림</vt:lpstr>
      <vt:lpstr>맑은 고딕</vt:lpstr>
      <vt:lpstr>바탕</vt:lpstr>
      <vt:lpstr>Berlin Sans FB Demi</vt:lpstr>
      <vt:lpstr>Calibri</vt:lpstr>
      <vt:lpstr>Constantia</vt:lpstr>
      <vt:lpstr>Wingdings 2</vt:lpstr>
      <vt:lpstr>흐름</vt:lpstr>
      <vt:lpstr>PowerPoint 프레젠테이션</vt:lpstr>
      <vt:lpstr>PowerPoint 프레젠테이션</vt:lpstr>
    </vt:vector>
  </TitlesOfParts>
  <Company>Samsung Electronics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park</cp:lastModifiedBy>
  <cp:revision>221</cp:revision>
  <dcterms:created xsi:type="dcterms:W3CDTF">2010-03-26T02:19:40Z</dcterms:created>
  <dcterms:modified xsi:type="dcterms:W3CDTF">2015-08-31T04:48:42Z</dcterms:modified>
</cp:coreProperties>
</file>