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7" r:id="rId3"/>
    <p:sldId id="258" r:id="rId4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84B42-8872-4205-9F58-52D2DAAA7EDB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6DEF9-F9E8-42B6-84C6-53E4E48CA8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D632D82-1CBA-4407-8EB8-31EC3B9FBB84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3C70F-794B-4658-BB62-712D11E34804}" type="datetimeFigureOut">
              <a:rPr lang="ko-KR" altLang="en-US" smtClean="0"/>
              <a:t>2019-06-28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D862A-6B3D-40D7-B161-0E4D8A21275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6632" y="1979712"/>
            <a:ext cx="6624736" cy="5666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b="1">
                <a:latin typeface="굴림"/>
                <a:ea typeface="굴림"/>
              </a:rPr>
              <a:t>▣ 신청서  및 작품 제출 기간 </a:t>
            </a:r>
            <a:r>
              <a:rPr lang="en-US" altLang="ko-KR" sz="2000" b="1">
                <a:latin typeface="굴림"/>
                <a:ea typeface="굴림"/>
              </a:rPr>
              <a:t>: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latin typeface="굴림"/>
                <a:ea typeface="굴림"/>
              </a:rPr>
              <a:t>     </a:t>
            </a:r>
            <a:r>
              <a:rPr lang="en-US" altLang="ko-KR" b="1">
                <a:latin typeface="굴림"/>
                <a:ea typeface="굴림"/>
              </a:rPr>
              <a:t>* </a:t>
            </a:r>
            <a:r>
              <a:rPr lang="ko-KR" altLang="en-US" b="1">
                <a:latin typeface="굴림"/>
                <a:ea typeface="굴림"/>
              </a:rPr>
              <a:t>신  청  서 </a:t>
            </a:r>
            <a:r>
              <a:rPr lang="en-US" altLang="ko-KR" b="1">
                <a:latin typeface="굴림"/>
                <a:ea typeface="굴림"/>
              </a:rPr>
              <a:t>: 2019</a:t>
            </a:r>
            <a:r>
              <a:rPr lang="ko-KR" altLang="en-US" b="1">
                <a:latin typeface="굴림"/>
                <a:ea typeface="굴림"/>
              </a:rPr>
              <a:t>년  </a:t>
            </a:r>
            <a:r>
              <a:rPr lang="en-US" altLang="ko-KR" b="1">
                <a:latin typeface="굴림"/>
                <a:ea typeface="굴림"/>
              </a:rPr>
              <a:t>07</a:t>
            </a:r>
            <a:r>
              <a:rPr lang="ko-KR" altLang="en-US" b="1">
                <a:latin typeface="굴림"/>
                <a:ea typeface="굴림"/>
              </a:rPr>
              <a:t>월  </a:t>
            </a:r>
            <a:r>
              <a:rPr lang="en-US" altLang="ko-KR" b="1">
                <a:latin typeface="굴림"/>
                <a:ea typeface="굴림"/>
              </a:rPr>
              <a:t>30</a:t>
            </a:r>
            <a:r>
              <a:rPr lang="ko-KR" altLang="en-US" b="1">
                <a:latin typeface="굴림"/>
                <a:ea typeface="굴림"/>
              </a:rPr>
              <a:t>일까지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※ </a:t>
            </a:r>
            <a:r>
              <a:rPr lang="ko-KR" altLang="en-US" sz="1600" b="1">
                <a:solidFill>
                  <a:srgbClr val="FF0000"/>
                </a:solidFill>
                <a:latin typeface="굴림"/>
                <a:ea typeface="굴림"/>
              </a:rPr>
              <a:t>작품은 사진을 찍어 신청서와 함께 이메일로 보내주시기 바랍니다</a:t>
            </a: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 * </a:t>
            </a:r>
            <a:r>
              <a:rPr lang="ko-KR" altLang="en-US" b="1">
                <a:latin typeface="굴림"/>
                <a:ea typeface="굴림"/>
              </a:rPr>
              <a:t>작품제출  </a:t>
            </a:r>
            <a:r>
              <a:rPr lang="en-US" altLang="ko-KR" b="1">
                <a:latin typeface="굴림"/>
                <a:ea typeface="굴림"/>
              </a:rPr>
              <a:t>: 2019</a:t>
            </a:r>
            <a:r>
              <a:rPr lang="ko-KR" altLang="en-US" b="1">
                <a:latin typeface="굴림"/>
                <a:ea typeface="굴림"/>
              </a:rPr>
              <a:t>년 </a:t>
            </a:r>
            <a:r>
              <a:rPr lang="en-US" altLang="ko-KR" b="1">
                <a:latin typeface="굴림"/>
                <a:ea typeface="굴림"/>
              </a:rPr>
              <a:t> 08</a:t>
            </a:r>
            <a:r>
              <a:rPr lang="ko-KR" altLang="en-US" b="1">
                <a:latin typeface="굴림"/>
                <a:ea typeface="굴림"/>
              </a:rPr>
              <a:t>월 </a:t>
            </a:r>
            <a:r>
              <a:rPr lang="en-US" altLang="ko-KR" b="1">
                <a:latin typeface="굴림"/>
                <a:ea typeface="굴림"/>
              </a:rPr>
              <a:t> 25</a:t>
            </a:r>
            <a:r>
              <a:rPr lang="ko-KR" altLang="en-US" b="1">
                <a:latin typeface="굴림"/>
                <a:ea typeface="굴림"/>
              </a:rPr>
              <a:t>일까지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※ </a:t>
            </a:r>
            <a:r>
              <a:rPr lang="ko-KR" altLang="en-US" sz="1600" b="1">
                <a:solidFill>
                  <a:srgbClr val="FF0000"/>
                </a:solidFill>
                <a:latin typeface="굴림"/>
                <a:ea typeface="굴림"/>
              </a:rPr>
              <a:t>작품 제출시 액자는 유리를  빼고  제출해 주시기 바랍니다</a:t>
            </a:r>
            <a:r>
              <a:rPr lang="en-US" altLang="ko-KR" sz="1600" b="1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en-US" altLang="ko-KR" sz="2000" b="1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latin typeface="굴림"/>
                <a:ea typeface="굴림"/>
              </a:rPr>
              <a:t> </a:t>
            </a:r>
            <a:r>
              <a:rPr lang="ko-KR" altLang="ko-KR" sz="2000" b="1">
                <a:latin typeface="굴림"/>
                <a:ea typeface="굴림"/>
              </a:rPr>
              <a:t>▣</a:t>
            </a:r>
            <a:r>
              <a:rPr lang="en-US" altLang="ko-KR" sz="2000" b="1">
                <a:latin typeface="굴림"/>
                <a:ea typeface="굴림"/>
              </a:rPr>
              <a:t> </a:t>
            </a:r>
            <a:r>
              <a:rPr lang="ko-KR" altLang="en-US" sz="2000" b="1">
                <a:latin typeface="굴림"/>
                <a:ea typeface="굴림"/>
              </a:rPr>
              <a:t>신청서 접수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solidFill>
                  <a:srgbClr val="FF0000"/>
                </a:solidFill>
                <a:latin typeface="굴림"/>
                <a:ea typeface="굴림"/>
              </a:rPr>
              <a:t>    E- mail : koecc@hanmail.net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  ☞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 본원 참가 신청서 양식만 유효함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>
                <a:solidFill>
                  <a:srgbClr val="FF0000"/>
                </a:solidFill>
                <a:latin typeface="새굴림"/>
                <a:ea typeface="새굴림"/>
              </a:rPr>
              <a:t>      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>
                <a:solidFill>
                  <a:srgbClr val="FF0000"/>
                </a:solidFill>
                <a:latin typeface="새굴림"/>
                <a:ea typeface="새굴림"/>
              </a:rPr>
              <a:t> </a:t>
            </a:r>
            <a:r>
              <a:rPr lang="en-US" altLang="ko-KR" sz="2000" b="1">
                <a:latin typeface="굴림"/>
                <a:ea typeface="굴림"/>
              </a:rPr>
              <a:t>▣</a:t>
            </a:r>
            <a:r>
              <a:rPr lang="ko-KR" altLang="en-US" sz="2000" b="1">
                <a:latin typeface="굴림"/>
                <a:ea typeface="굴림"/>
              </a:rPr>
              <a:t> 행정사무처  및  집행본부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   </a:t>
            </a:r>
            <a:r>
              <a:rPr lang="ko-KR" altLang="en-US" b="1">
                <a:latin typeface="굴림"/>
                <a:ea typeface="굴림"/>
              </a:rPr>
              <a:t>사단법인 한국교육문화원  문 화 예 술 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</a:t>
            </a:r>
            <a:r>
              <a:rPr lang="en-US" altLang="ko-KR" b="1">
                <a:latin typeface="HY헤드라인M"/>
                <a:ea typeface="HY헤드라인M"/>
              </a:rPr>
              <a:t>◎</a:t>
            </a: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연락처 </a:t>
            </a:r>
            <a:r>
              <a:rPr lang="en-US" altLang="ko-KR" b="1">
                <a:latin typeface="굴림"/>
                <a:ea typeface="굴림"/>
              </a:rPr>
              <a:t>: TEL. 02)720-8681 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참가 안내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  <a:latin typeface="굴림"/>
              <a:ea typeface="굴림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572206"/>
                <a:gridCol w="720080"/>
                <a:gridCol w="636672"/>
                <a:gridCol w="1714513"/>
              </a:tblGrid>
              <a:tr h="928694">
                <a:tc grid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>
                          <a:latin typeface="굴림"/>
                          <a:ea typeface="굴림"/>
                        </a:rPr>
                        <a:t>2019</a:t>
                      </a:r>
                      <a:r>
                        <a:rPr lang="ko-KR" altLang="en-US" sz="1800" baseline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>
                          <a:latin typeface="굴림"/>
                          <a:ea typeface="굴림"/>
                        </a:rPr>
                        <a:t>미술작품국제교류기획전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00066">
                <a:tc row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출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품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성     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한글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영문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한자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800">
                          <a:latin typeface="굴림"/>
                          <a:ea typeface="굴림"/>
                        </a:rPr>
                        <a:t>사        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생년월일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성 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13272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소     속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25994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연 락 처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TEL. (      )         -</a:t>
                      </a: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H.P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. (      )         -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  <a:tr h="46186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주     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 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      -      )</a:t>
                      </a:r>
                    </a:p>
                    <a:p>
                      <a:pPr algn="l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E-mail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                    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      @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656" y="6588224"/>
            <a:ext cx="6159584" cy="725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굴림"/>
                <a:ea typeface="굴림"/>
              </a:rPr>
              <a:t>  본인은 </a:t>
            </a:r>
            <a:r>
              <a:rPr lang="en-US" altLang="ko-KR" sz="1400">
                <a:latin typeface="굴림"/>
                <a:ea typeface="굴림"/>
              </a:rPr>
              <a:t>2019 “</a:t>
            </a:r>
            <a:r>
              <a:rPr lang="ko-KR" altLang="en-US" sz="1400">
                <a:latin typeface="굴림"/>
                <a:ea typeface="굴림"/>
              </a:rPr>
              <a:t>맑고 매력 있는 세계도시 서울</a:t>
            </a:r>
            <a:r>
              <a:rPr lang="en-US" altLang="ko-KR" sz="1400">
                <a:latin typeface="굴림"/>
                <a:ea typeface="굴림"/>
              </a:rPr>
              <a:t>” </a:t>
            </a:r>
            <a:r>
              <a:rPr lang="ko-KR" altLang="en-US" sz="1400">
                <a:latin typeface="굴림"/>
                <a:ea typeface="굴림"/>
              </a:rPr>
              <a:t>미술작품국제교류기획전의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굴림"/>
                <a:ea typeface="굴림"/>
              </a:rPr>
              <a:t>개최요강을 준수하여 위와 같은 내용으로 출품 하고자 합니다</a:t>
            </a:r>
            <a:r>
              <a:rPr lang="en-US" altLang="ko-KR" sz="1400">
                <a:latin typeface="굴림"/>
                <a:ea typeface="굴림"/>
              </a:rPr>
              <a:t>.</a:t>
            </a:r>
            <a:endParaRPr lang="ko-KR" altLang="en-US" sz="140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0285" y="7452320"/>
            <a:ext cx="23641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>
                <a:latin typeface="굴림"/>
                <a:ea typeface="굴림"/>
              </a:rPr>
              <a:t>  </a:t>
            </a:r>
            <a:r>
              <a:rPr lang="en-US" altLang="ko-KR" sz="1400">
                <a:latin typeface="굴림"/>
                <a:ea typeface="굴림"/>
              </a:rPr>
              <a:t>2019</a:t>
            </a:r>
            <a:r>
              <a:rPr lang="ko-KR" altLang="en-US" sz="1400">
                <a:latin typeface="굴림"/>
                <a:ea typeface="굴림"/>
              </a:rPr>
              <a:t>년         월          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15587" cy="298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6710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600">
                <a:latin typeface="굴림"/>
                <a:ea typeface="굴림"/>
              </a:rPr>
              <a:t>출 품 자 </a:t>
            </a:r>
            <a:r>
              <a:rPr lang="en-US" altLang="ko-KR" sz="1600">
                <a:latin typeface="굴림"/>
                <a:ea typeface="굴림"/>
              </a:rPr>
              <a:t>:                        (</a:t>
            </a:r>
            <a:r>
              <a:rPr lang="ko-KR" altLang="en-US" sz="1600">
                <a:latin typeface="굴림"/>
                <a:ea typeface="굴림"/>
              </a:rPr>
              <a:t>서명</a:t>
            </a:r>
            <a:r>
              <a:rPr lang="en-US" altLang="ko-KR" sz="1600">
                <a:latin typeface="굴림"/>
                <a:ea typeface="굴림"/>
              </a:rPr>
              <a:t>)</a:t>
            </a:r>
            <a:endParaRPr lang="ko-KR" altLang="en-US" sz="1600">
              <a:latin typeface="굴림"/>
              <a:ea typeface="굴림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앞면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582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 dirty="0">
                          <a:latin typeface="굴림"/>
                          <a:ea typeface="굴림"/>
                        </a:rPr>
                        <a:t>2019</a:t>
                      </a:r>
                      <a:r>
                        <a:rPr lang="ko-KR" altLang="en-US" sz="1800" baseline="0" dirty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 dirty="0">
                          <a:latin typeface="굴림"/>
                          <a:ea typeface="굴림"/>
                        </a:rPr>
                        <a:t>미술작품국제교류기획전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 dirty="0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출품분야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 품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 dirty="0" err="1">
                          <a:latin typeface="굴림"/>
                          <a:ea typeface="굴림"/>
                        </a:rPr>
                        <a:t>규</a:t>
                      </a:r>
                      <a:r>
                        <a:rPr lang="ko-KR" altLang="en-US" sz="1400" dirty="0">
                          <a:latin typeface="굴림"/>
                          <a:ea typeface="굴림"/>
                        </a:rPr>
                        <a:t>     격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작품소개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작가프로필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      기타사항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15587" cy="298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뒷면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973342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217</Words>
  <Application>Microsoft Office PowerPoint</Application>
  <PresentationFormat>화면 슬라이드 쇼(4:3)</PresentationFormat>
  <Paragraphs>61</Paragraphs>
  <Slides>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wow</dc:creator>
  <cp:lastModifiedBy>wow</cp:lastModifiedBy>
  <cp:revision>1</cp:revision>
  <dcterms:created xsi:type="dcterms:W3CDTF">2019-06-28T08:18:10Z</dcterms:created>
  <dcterms:modified xsi:type="dcterms:W3CDTF">2019-06-28T08:20:49Z</dcterms:modified>
</cp:coreProperties>
</file>