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90" r:id="rId2"/>
    <p:sldId id="289" r:id="rId3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33FF"/>
    <a:srgbClr val="FFFF66"/>
    <a:srgbClr val="008000"/>
    <a:srgbClr val="FFFF99"/>
    <a:srgbClr val="CC3300"/>
    <a:srgbClr val="66FF33"/>
    <a:srgbClr val="00642D"/>
    <a:srgbClr val="33CC33"/>
    <a:srgbClr val="00CCFF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100" d="100"/>
          <a:sy n="100" d="100"/>
        </p:scale>
        <p:origin x="-1236" y="-72"/>
      </p:cViewPr>
      <p:guideLst>
        <p:guide orient="horz" pos="328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73BFA215-CAE0-4A81-A9F9-16D2FB8F5BD0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BD632D82-1CBA-4407-8EB8-31EC3B9FBB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25480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2015-07-31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77396751"/>
              </p:ext>
            </p:extLst>
          </p:nvPr>
        </p:nvGraphicFramePr>
        <p:xfrm>
          <a:off x="285728" y="1571604"/>
          <a:ext cx="6286546" cy="49890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00132"/>
                <a:gridCol w="1464479"/>
                <a:gridCol w="732240"/>
                <a:gridCol w="732240"/>
                <a:gridCol w="1714513"/>
              </a:tblGrid>
              <a:tr h="92869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2015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미술작품국제교류기획전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출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품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자</a:t>
                      </a:r>
                      <a:endParaRPr lang="ko-KR" altLang="en-US" sz="20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     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사        진</a:t>
                      </a:r>
                      <a:endParaRPr lang="ko-KR" altLang="en-US" sz="18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9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한자성명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44330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영문성명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850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생년월일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성별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1349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연 </a:t>
                      </a:r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락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처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 </a:t>
                      </a:r>
                      <a:endParaRPr lang="en-US" altLang="ko-KR" sz="140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4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긴급</a:t>
                      </a:r>
                      <a:endParaRPr lang="en-US" altLang="ko-KR" sz="140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연락처 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endParaRPr lang="en-US" altLang="ko-KR" sz="140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26997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주     소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E-mail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8249" y="6833732"/>
            <a:ext cx="58560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본인은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2015 “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맑고 매력 있는 세계도시 서울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” 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미술작품교류기획전의 </a:t>
            </a:r>
            <a:endParaRPr lang="en-US" altLang="ko-KR" sz="1400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개최요강을 준수하여 위와 같은 내용으로 출품 하고자 합니다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1053" y="7768363"/>
            <a:ext cx="1845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2015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년     월 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일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5024" y="8265894"/>
            <a:ext cx="938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 smtClean="0">
                <a:latin typeface="굴림" pitchFamily="50" charset="-127"/>
                <a:ea typeface="굴림" pitchFamily="50" charset="-127"/>
              </a:rPr>
              <a:t>출품자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:</a:t>
            </a:r>
            <a:endParaRPr lang="ko-KR" altLang="en-US" sz="16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앞면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92689872"/>
              </p:ext>
            </p:extLst>
          </p:nvPr>
        </p:nvGraphicFramePr>
        <p:xfrm>
          <a:off x="260648" y="1428216"/>
          <a:ext cx="6286545" cy="75362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4643471"/>
              </a:tblGrid>
              <a:tr h="84734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2015</a:t>
                      </a:r>
                      <a:r>
                        <a:rPr lang="en-US" altLang="ko-KR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미술작품국제교류기획전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5214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출품분야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214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 품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214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규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격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4339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작품소개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3616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작가프로필 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solidFill>
                          <a:srgbClr val="FF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54452"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뒷면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2061</TotalTime>
  <Words>95</Words>
  <Application>Microsoft Office PowerPoint</Application>
  <PresentationFormat>화면 슬라이드 쇼(4:3)</PresentationFormat>
  <Paragraphs>40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흐름</vt:lpstr>
      <vt:lpstr>슬라이드 1</vt:lpstr>
      <vt:lpstr>슬라이드 2</vt:lpstr>
    </vt:vector>
  </TitlesOfParts>
  <Company>Samsung Electronics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Home</cp:lastModifiedBy>
  <cp:revision>220</cp:revision>
  <dcterms:created xsi:type="dcterms:W3CDTF">2010-03-26T02:19:40Z</dcterms:created>
  <dcterms:modified xsi:type="dcterms:W3CDTF">2015-07-31T08:24:42Z</dcterms:modified>
</cp:coreProperties>
</file>