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90" r:id="rId2"/>
    <p:sldId id="289" r:id="rId3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3" d="100"/>
          <a:sy n="83" d="100"/>
        </p:scale>
        <p:origin x="3024" y="96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2" tIns="45656" rIns="91312" bIns="4565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12" tIns="45656" rIns="91312" bIns="4565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6332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80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2016-07-01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seoul.go.k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seoul.go.k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158490"/>
              </p:ext>
            </p:extLst>
          </p:nvPr>
        </p:nvGraphicFramePr>
        <p:xfrm>
          <a:off x="285728" y="1571604"/>
          <a:ext cx="6286545" cy="4608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1572206"/>
                <a:gridCol w="720080"/>
                <a:gridCol w="636672"/>
                <a:gridCol w="1714513"/>
              </a:tblGrid>
              <a:tr h="9286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2016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한글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  <a:p>
                      <a:pPr algn="l" latinLnBrk="1"/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  <a:p>
                      <a:pPr algn="l" latinLnBrk="1"/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</a:t>
                      </a:r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생년월일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13272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소     속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994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TEL. (      )         -</a:t>
                      </a: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H.P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. (      )         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86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-      )</a:t>
                      </a:r>
                    </a:p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                   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@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656" y="6588224"/>
            <a:ext cx="62151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2016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미술작품국제교류기획전의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76872" y="7452320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2015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    월         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294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출 품 자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                        (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서명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  <p:pic>
        <p:nvPicPr>
          <p:cNvPr id="11" name="Picture 2" descr="함께서울 시민과 함께 세계와 함께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33" y="205639"/>
            <a:ext cx="1650727" cy="31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870087"/>
              </p:ext>
            </p:extLst>
          </p:nvPr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2016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기타사항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  <p:pic>
        <p:nvPicPr>
          <p:cNvPr id="9" name="Picture 2" descr="함께서울 시민과 함께 세계와 함께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33" y="205639"/>
            <a:ext cx="1650727" cy="31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2035</TotalTime>
  <Words>118</Words>
  <Application>Microsoft Office PowerPoint</Application>
  <PresentationFormat>화면 슬라이드 쇼(4:3)</PresentationFormat>
  <Paragraphs>44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2" baseType="lpstr">
      <vt:lpstr>HY신명조</vt:lpstr>
      <vt:lpstr>HY중고딕</vt:lpstr>
      <vt:lpstr>굴림</vt:lpstr>
      <vt:lpstr>맑은 고딕</vt:lpstr>
      <vt:lpstr>바탕</vt:lpstr>
      <vt:lpstr>Berlin Sans FB Demi</vt:lpstr>
      <vt:lpstr>Calibri</vt:lpstr>
      <vt:lpstr>Constantia</vt:lpstr>
      <vt:lpstr>Wingdings 2</vt:lpstr>
      <vt:lpstr>흐름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wow</cp:lastModifiedBy>
  <cp:revision>218</cp:revision>
  <dcterms:created xsi:type="dcterms:W3CDTF">2010-03-26T02:19:40Z</dcterms:created>
  <dcterms:modified xsi:type="dcterms:W3CDTF">2016-07-01T12:19:26Z</dcterms:modified>
</cp:coreProperties>
</file>